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8" d="100"/>
          <a:sy n="28" d="100"/>
        </p:scale>
        <p:origin x="1432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1A7EAE8-0BCF-604D-84D1-112BCD14ED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4400" y="29292626"/>
            <a:ext cx="19763587" cy="2927939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38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7</cp:revision>
  <cp:lastPrinted>2019-08-13T22:06:29Z</cp:lastPrinted>
  <dcterms:created xsi:type="dcterms:W3CDTF">2019-09-13T00:07:23Z</dcterms:created>
  <dcterms:modified xsi:type="dcterms:W3CDTF">2021-01-06T20:48:15Z</dcterms:modified>
</cp:coreProperties>
</file>